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2.jpeg" ContentType="image/jpeg"/>
  <Override PartName="/ppt/media/image11.jpeg" ContentType="image/jpeg"/>
  <Override PartName="/ppt/media/image10.jpeg" ContentType="image/jpeg"/>
  <Override PartName="/ppt/media/image3.png" ContentType="image/png"/>
  <Override PartName="/ppt/media/image1.jpeg" ContentType="image/jpeg"/>
  <Override PartName="/ppt/media/image4.jpeg" ContentType="image/jpeg"/>
  <Override PartName="/ppt/media/image6.png" ContentType="image/png"/>
  <Override PartName="/ppt/media/image5.png" ContentType="image/png"/>
  <Override PartName="/ppt/media/image9.jpeg" ContentType="image/jpeg"/>
  <Override PartName="/ppt/media/image2.png" ContentType="image/png"/>
  <Override PartName="/ppt/media/image7.jpeg" ContentType="image/jpeg"/>
  <Override PartName="/ppt/media/image8.jpeg" ContentType="image/jpe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
</Relationships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788652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8560" y="3073680"/>
            <a:ext cx="788652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6992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69920" y="30736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8560" y="30736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788652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8560" y="1369080"/>
            <a:ext cx="788652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526840" y="1369080"/>
            <a:ext cx="4089600" cy="32630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526840" y="1369080"/>
            <a:ext cx="4089600" cy="3263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28560" y="1369080"/>
            <a:ext cx="7886520" cy="3263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788652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384840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69920" y="1369080"/>
            <a:ext cx="384840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28560" y="273960"/>
            <a:ext cx="7886520" cy="4608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8560" y="30736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69920" y="1369080"/>
            <a:ext cx="384840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28560" y="1369080"/>
            <a:ext cx="7886520" cy="3263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384840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6992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69920" y="30736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6992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8560" y="3073680"/>
            <a:ext cx="788652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788652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8560" y="3073680"/>
            <a:ext cx="788652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6992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69920" y="30736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28560" y="30736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788652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8560" y="1369080"/>
            <a:ext cx="788652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2526840" y="1369080"/>
            <a:ext cx="4089600" cy="326304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2526840" y="1369080"/>
            <a:ext cx="4089600" cy="3263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788652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384840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69920" y="1369080"/>
            <a:ext cx="384840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28560" y="273960"/>
            <a:ext cx="7886520" cy="4608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8560" y="30736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69920" y="1369080"/>
            <a:ext cx="384840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3848400" cy="32630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6992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69920" y="30736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69920" y="1369080"/>
            <a:ext cx="384840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28560" y="3073680"/>
            <a:ext cx="7886520" cy="1556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Mintacím szerkesztése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28560" y="1369080"/>
            <a:ext cx="7886520" cy="326304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LevelMintaszöveg szerkesztése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6858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szint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szint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6002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szint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574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szint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628560" y="4767120"/>
            <a:ext cx="2057040" cy="27360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hu-HU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2016. 5. 17.</a:t>
            </a:r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029040" y="4767120"/>
            <a:ext cx="3085920" cy="273600"/>
          </a:xfrm>
          <a:prstGeom prst="rect">
            <a:avLst/>
          </a:prstGeom>
        </p:spPr>
        <p:txBody>
          <a:bodyPr anchor="ctr"/>
          <a:p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6458040" y="4767120"/>
            <a:ext cx="205704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B6A8C67C-8D1C-4EEE-9E8A-9733A4176A3D}" type="slidenum">
              <a:rPr b="0" lang="hu-HU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85800" y="841680"/>
            <a:ext cx="7772040" cy="179028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hu-HU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Mintacím szerkesztése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dt"/>
          </p:nvPr>
        </p:nvSpPr>
        <p:spPr>
          <a:xfrm>
            <a:off x="628560" y="4767120"/>
            <a:ext cx="2057040" cy="27360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hu-HU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2016. 5. 17.</a:t>
            </a:r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ftr"/>
          </p:nvPr>
        </p:nvSpPr>
        <p:spPr>
          <a:xfrm>
            <a:off x="3029040" y="4767120"/>
            <a:ext cx="3085920" cy="273600"/>
          </a:xfrm>
          <a:prstGeom prst="rect">
            <a:avLst/>
          </a:prstGeom>
        </p:spPr>
        <p:txBody>
          <a:bodyPr anchor="ctr"/>
          <a:p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sldNum"/>
          </p:nvPr>
        </p:nvSpPr>
        <p:spPr>
          <a:xfrm>
            <a:off x="6458040" y="4767120"/>
            <a:ext cx="205704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17E787C5-F44A-402E-A01F-6413D7F3128F}" type="slidenum">
              <a:rPr b="0" lang="hu-HU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824040" y="1584000"/>
            <a:ext cx="1911960" cy="2478240"/>
          </a:xfrm>
          <a:prstGeom prst="rect">
            <a:avLst/>
          </a:prstGeom>
          <a:ln>
            <a:noFill/>
          </a:ln>
        </p:spPr>
      </p:pic>
      <p:sp>
        <p:nvSpPr>
          <p:cNvPr id="79" name="TextShape 1"/>
          <p:cNvSpPr txBox="1"/>
          <p:nvPr/>
        </p:nvSpPr>
        <p:spPr>
          <a:xfrm>
            <a:off x="3456000" y="1656000"/>
            <a:ext cx="4968000" cy="459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Bohán Márk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TextShape 2"/>
          <p:cNvSpPr txBox="1"/>
          <p:nvPr/>
        </p:nvSpPr>
        <p:spPr>
          <a:xfrm>
            <a:off x="3528000" y="2232000"/>
            <a:ext cx="5040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Programtervező Informatikus Bsc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 rot="21115800">
            <a:off x="3352320" y="2092680"/>
            <a:ext cx="2846880" cy="10472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Megfigyelő modul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7521480" y="68040"/>
            <a:ext cx="1548000" cy="583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Megfigyelő modul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239040" y="858960"/>
            <a:ext cx="3814200" cy="434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hu-H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A megfigyelő modul feladatai: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TextShape 3"/>
          <p:cNvSpPr txBox="1"/>
          <p:nvPr/>
        </p:nvSpPr>
        <p:spPr>
          <a:xfrm>
            <a:off x="360000" y="1584000"/>
            <a:ext cx="4104000" cy="162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Eredmények megjelenítése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Statisztikák megjelenítése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Események megjelenítése(idővonal)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Visszajelzések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Profil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4754160" y="1412640"/>
            <a:ext cx="3885840" cy="2331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7521480" y="68040"/>
            <a:ext cx="1548000" cy="583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Megfigyelő modul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239040" y="858960"/>
            <a:ext cx="4800960" cy="434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hu-H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Feladataim: idővonal és statisztika</a:t>
            </a:r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TextShape 3"/>
          <p:cNvSpPr txBox="1"/>
          <p:nvPr/>
        </p:nvSpPr>
        <p:spPr>
          <a:xfrm>
            <a:off x="720000" y="2016000"/>
            <a:ext cx="4608000" cy="137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Nehézségek: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Javascript és css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felület és a servicek összekapcsolása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Nem várt eredmények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5256000" y="1080000"/>
            <a:ext cx="3384000" cy="338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7521480" y="68040"/>
            <a:ext cx="1548000" cy="583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Megfigyelő modul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239040" y="858960"/>
            <a:ext cx="4800960" cy="434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hu-H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Feladataim: idővonal és statisztika</a:t>
            </a:r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TextShape 3"/>
          <p:cNvSpPr txBox="1"/>
          <p:nvPr/>
        </p:nvSpPr>
        <p:spPr>
          <a:xfrm>
            <a:off x="720000" y="2016000"/>
            <a:ext cx="4608000" cy="137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Ami segített: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csapat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csapatvezető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Stackoverlow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4129200" y="1504800"/>
            <a:ext cx="4438800" cy="2959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699120" y="3882600"/>
            <a:ext cx="2670480" cy="91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hu-HU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KÖSZÖNÖM A FIGYELMET!</a:t>
            </a:r>
            <a:endParaRPr b="0" lang="hu-HU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hu-HU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Kapcsolattartó neve</a:t>
            </a:r>
            <a:endParaRPr b="0" lang="hu-HU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hu-HU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Kapcsolattartó telefonszáma</a:t>
            </a:r>
            <a:endParaRPr b="0" lang="hu-HU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</TotalTime>
  <Application>LibreOffice/5.0.6.2$Linux_X86_64 LibreOffice_project/00$Build-2</Application>
  <Paragraphs>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2015-01-25T18:30:45Z</dcterms:created>
  <dc:creator>Bende Imre</dc:creator>
  <dc:language>hu-HU</dc:language>
  <cp:lastModifiedBy>solyom </cp:lastModifiedBy>
  <dcterms:modified xsi:type="dcterms:W3CDTF">2016-05-17T03:50:40Z</dcterms:modified>
  <cp:revision>8</cp:revision>
  <dc:title>PowerPoint bemutató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Diavetítés a képernyőre (16:9 oldalarány)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3</vt:i4>
  </property>
</Properties>
</file>